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  <p:sldId id="268" r:id="rId14"/>
    <p:sldId id="270" r:id="rId15"/>
    <p:sldId id="271" r:id="rId16"/>
    <p:sldId id="269" r:id="rId17"/>
    <p:sldId id="273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Study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 Improve Your Grades 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49901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Learners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Underline, use differently </a:t>
            </a:r>
            <a:r>
              <a:rPr lang="en-US" dirty="0" err="1" smtClean="0"/>
              <a:t>coloured</a:t>
            </a:r>
            <a:r>
              <a:rPr lang="en-US" dirty="0" smtClean="0"/>
              <a:t> pens, or highlight important ideas in your notes.</a:t>
            </a:r>
          </a:p>
          <a:p>
            <a:r>
              <a:rPr lang="en-US" dirty="0" smtClean="0"/>
              <a:t>Replace words with symbols that stand for words.</a:t>
            </a:r>
          </a:p>
          <a:p>
            <a:r>
              <a:rPr lang="en-US" dirty="0" smtClean="0"/>
              <a:t>Make a mind map outline of your notes.</a:t>
            </a:r>
          </a:p>
          <a:p>
            <a:r>
              <a:rPr lang="en-US" dirty="0" smtClean="0"/>
              <a:t>Turn words into charts and diagrams and then back to words again.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987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Auditory Learners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Record your notes and listen to them.</a:t>
            </a:r>
          </a:p>
          <a:p>
            <a:r>
              <a:rPr lang="en-US" dirty="0" smtClean="0"/>
              <a:t>Read your notes out loud.</a:t>
            </a:r>
          </a:p>
          <a:p>
            <a:r>
              <a:rPr lang="en-US" dirty="0" smtClean="0"/>
              <a:t>Explain the topic to someone (How do I do this?)</a:t>
            </a:r>
          </a:p>
          <a:p>
            <a:r>
              <a:rPr lang="en-US" dirty="0" smtClean="0"/>
              <a:t>Get a study buddy to explain something one more time.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5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959213"/>
            <a:ext cx="7716837" cy="1447800"/>
          </a:xfrm>
        </p:spPr>
        <p:txBody>
          <a:bodyPr/>
          <a:lstStyle/>
          <a:p>
            <a:r>
              <a:rPr lang="en-US" dirty="0" smtClean="0"/>
              <a:t>Kinesthetic Learner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11423"/>
            <a:ext cx="9144000" cy="474657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Remember any field trips, experiments, or roles plays that you did during the unit.</a:t>
            </a:r>
          </a:p>
          <a:p>
            <a:r>
              <a:rPr lang="en-US" dirty="0" smtClean="0"/>
              <a:t>Put lots of real examples in your notes.</a:t>
            </a:r>
          </a:p>
          <a:p>
            <a:r>
              <a:rPr lang="en-US" dirty="0" smtClean="0"/>
              <a:t>Write out your study notes or a shortened version of them. The more different ways you rewrite it, the better you may remember it.</a:t>
            </a:r>
          </a:p>
          <a:p>
            <a:r>
              <a:rPr lang="en-US" dirty="0" smtClean="0"/>
              <a:t>Walk around as you review information.</a:t>
            </a:r>
          </a:p>
          <a:p>
            <a:r>
              <a:rPr lang="en-US" dirty="0" smtClean="0"/>
              <a:t>Use visualization skills. </a:t>
            </a:r>
            <a:r>
              <a:rPr lang="en-US" dirty="0"/>
              <a:t>Construct a movie in your mind that illustrates the concept you're trying to remember, and play it several times over. Imagine every little detail. Use your senses--how does it smell? look? feel? sound? taste?</a:t>
            </a:r>
          </a:p>
        </p:txBody>
      </p:sp>
    </p:spTree>
    <p:extLst>
      <p:ext uri="{BB962C8B-B14F-4D97-AF65-F5344CB8AC3E}">
        <p14:creationId xmlns:p14="http://schemas.microsoft.com/office/powerpoint/2010/main" val="2518610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Ways to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19400"/>
            <a:ext cx="9144000" cy="4038600"/>
          </a:xfrm>
        </p:spPr>
        <p:txBody>
          <a:bodyPr/>
          <a:lstStyle/>
          <a:p>
            <a:r>
              <a:rPr lang="en-US" dirty="0" smtClean="0"/>
              <a:t>Learn the most important facts first.</a:t>
            </a:r>
          </a:p>
          <a:p>
            <a:r>
              <a:rPr lang="en-US" dirty="0" smtClean="0"/>
              <a:t>Turn your notes into a song.</a:t>
            </a:r>
            <a:r>
              <a:rPr lang="en-US" dirty="0"/>
              <a:t> </a:t>
            </a:r>
            <a:r>
              <a:rPr lang="en-US" dirty="0" smtClean="0"/>
              <a:t>Write </a:t>
            </a:r>
            <a:r>
              <a:rPr lang="en-US" dirty="0"/>
              <a:t>a catchy jingle about it (or </a:t>
            </a:r>
            <a:r>
              <a:rPr lang="en-US" dirty="0" smtClean="0"/>
              <a:t>write lyrics to the tune of your </a:t>
            </a:r>
            <a:r>
              <a:rPr lang="en-US" dirty="0" err="1" smtClean="0"/>
              <a:t>favourite</a:t>
            </a:r>
            <a:r>
              <a:rPr lang="en-US" dirty="0" smtClean="0"/>
              <a:t> song).</a:t>
            </a:r>
          </a:p>
          <a:p>
            <a:r>
              <a:rPr lang="en-US" u="sng" dirty="0" smtClean="0"/>
              <a:t>Teach the topic to someone else.</a:t>
            </a:r>
            <a:r>
              <a:rPr lang="en-US" dirty="0" smtClean="0"/>
              <a:t> **THIS IS THE MOST EFFECTIVE WAY TO REMEMBER YOUR NOTES**</a:t>
            </a:r>
          </a:p>
          <a:p>
            <a:r>
              <a:rPr lang="en-US" dirty="0" smtClean="0"/>
              <a:t>Turn your notes into a step-by-step process so you can teach the topic to someone else! </a:t>
            </a:r>
            <a:r>
              <a:rPr lang="en-US" dirty="0" smtClean="0">
                <a:sym typeface="Wingdings"/>
              </a:rPr>
              <a:t></a:t>
            </a:r>
          </a:p>
          <a:p>
            <a:r>
              <a:rPr lang="en-US" dirty="0" smtClean="0">
                <a:sym typeface="Wingdings"/>
              </a:rPr>
              <a:t>Draw a comic about the topic.</a:t>
            </a:r>
          </a:p>
        </p:txBody>
      </p:sp>
    </p:spTree>
    <p:extLst>
      <p:ext uri="{BB962C8B-B14F-4D97-AF65-F5344CB8AC3E}">
        <p14:creationId xmlns:p14="http://schemas.microsoft.com/office/powerpoint/2010/main" val="224103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1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809" r="-40809"/>
          <a:stretch>
            <a:fillRect/>
          </a:stretch>
        </p:blipFill>
        <p:spPr>
          <a:xfrm rot="21338992">
            <a:off x="4044509" y="184801"/>
            <a:ext cx="6475664" cy="4754044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713232" y="5746375"/>
            <a:ext cx="7717536" cy="1281953"/>
          </a:xfrm>
        </p:spPr>
        <p:txBody>
          <a:bodyPr/>
          <a:lstStyle/>
          <a:p>
            <a:r>
              <a:rPr lang="en-US" dirty="0" smtClean="0"/>
              <a:t>I created these with my friend while trying to remember everything we learned in our History of Math class – it was so much easier to remember </a:t>
            </a:r>
            <a:r>
              <a:rPr lang="en-US" dirty="0" err="1" smtClean="0"/>
              <a:t>aftewards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13930" y="5022755"/>
            <a:ext cx="7716838" cy="723620"/>
          </a:xfrm>
        </p:spPr>
        <p:txBody>
          <a:bodyPr/>
          <a:lstStyle/>
          <a:p>
            <a:r>
              <a:rPr lang="en-US" dirty="0" smtClean="0"/>
              <a:t>Some Comics	</a:t>
            </a:r>
            <a:endParaRPr lang="en-US" dirty="0"/>
          </a:p>
        </p:txBody>
      </p:sp>
      <p:pic>
        <p:nvPicPr>
          <p:cNvPr id="8" name="Picture Placeholder 7" descr="3.jpg"/>
          <p:cNvPicPr>
            <a:picLocks noGrp="1" noChangeAspect="1"/>
          </p:cNvPicPr>
          <p:nvPr>
            <p:ph type="pic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796" r="-40796"/>
          <a:stretch>
            <a:fillRect/>
          </a:stretch>
        </p:blipFill>
        <p:spPr>
          <a:xfrm rot="153739">
            <a:off x="-709045" y="-10230"/>
            <a:ext cx="6089192" cy="5225791"/>
          </a:xfrm>
        </p:spPr>
      </p:pic>
    </p:spTree>
    <p:extLst>
      <p:ext uri="{BB962C8B-B14F-4D97-AF65-F5344CB8AC3E}">
        <p14:creationId xmlns:p14="http://schemas.microsoft.com/office/powerpoint/2010/main" val="214706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Ways to Study!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a study sheet. Try to shorten all the information in your notes to 1 or 2 pages, writing it by hand or typing it out. </a:t>
            </a:r>
            <a:r>
              <a:rPr lang="en-US" sz="2000" dirty="0" smtClean="0"/>
              <a:t>(You could even keep it with you to review when you have some down time!)</a:t>
            </a:r>
          </a:p>
          <a:p>
            <a:r>
              <a:rPr lang="en-US" dirty="0" smtClean="0"/>
              <a:t>Get a study group together (as long as your friends are interested in studying of course!).If you’ve made flash cards, everyone can bring theirs and quiz each other.</a:t>
            </a:r>
          </a:p>
        </p:txBody>
      </p:sp>
    </p:spTree>
    <p:extLst>
      <p:ext uri="{BB962C8B-B14F-4D97-AF65-F5344CB8AC3E}">
        <p14:creationId xmlns:p14="http://schemas.microsoft.com/office/powerpoint/2010/main" val="2017295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Flash Cards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19400"/>
            <a:ext cx="9144000" cy="403860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ym typeface="Wingdings"/>
              </a:rPr>
              <a:t>Make </a:t>
            </a:r>
            <a:r>
              <a:rPr lang="en-US" dirty="0">
                <a:sym typeface="Wingdings"/>
              </a:rPr>
              <a:t>them </a:t>
            </a:r>
            <a:r>
              <a:rPr lang="en-US" dirty="0" err="1">
                <a:sym typeface="Wingdings"/>
              </a:rPr>
              <a:t>colourful</a:t>
            </a:r>
            <a:r>
              <a:rPr lang="en-US" dirty="0">
                <a:sym typeface="Wingdings"/>
              </a:rPr>
              <a:t> or even draw or use pictures on your flashcards!</a:t>
            </a:r>
            <a:endParaRPr lang="en-US" dirty="0"/>
          </a:p>
          <a:p>
            <a:r>
              <a:rPr lang="en-US" dirty="0"/>
              <a:t>Y</a:t>
            </a:r>
            <a:r>
              <a:rPr lang="en-US" dirty="0" smtClean="0"/>
              <a:t>ou </a:t>
            </a:r>
            <a:r>
              <a:rPr lang="en-US" dirty="0"/>
              <a:t>can also download computer programs that cut down on space and the cost of index cards</a:t>
            </a:r>
            <a:r>
              <a:rPr lang="en-US" dirty="0" smtClean="0"/>
              <a:t>.</a:t>
            </a:r>
          </a:p>
          <a:p>
            <a:r>
              <a:rPr lang="en-US" dirty="0"/>
              <a:t>You can also just use a regular piece of paper folded (vertically) in half. Put the questions on the side you can see when the paper is folded; unfold it to see the answers inside</a:t>
            </a:r>
            <a:r>
              <a:rPr lang="en-US" dirty="0" smtClean="0"/>
              <a:t>.</a:t>
            </a:r>
          </a:p>
          <a:p>
            <a:r>
              <a:rPr lang="en-US" dirty="0"/>
              <a:t>Keep quizzing yourself until you get all the answers right reliably. Remember: "Repetition is the mother of skill."</a:t>
            </a:r>
          </a:p>
        </p:txBody>
      </p:sp>
    </p:spTree>
    <p:extLst>
      <p:ext uri="{BB962C8B-B14F-4D97-AF65-F5344CB8AC3E}">
        <p14:creationId xmlns:p14="http://schemas.microsoft.com/office/powerpoint/2010/main" val="1361679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78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Time…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90819"/>
            <a:ext cx="9144000" cy="436718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…to pick some (new) ways you plan to use to study for your upcoming test or quiz!</a:t>
            </a:r>
          </a:p>
          <a:p>
            <a:r>
              <a:rPr lang="en-US" dirty="0" smtClean="0"/>
              <a:t>Underline/highlight/circle 3 different ways you will use to study for your next evaluation. </a:t>
            </a:r>
            <a:endParaRPr lang="en-US" dirty="0" smtClean="0"/>
          </a:p>
          <a:p>
            <a:r>
              <a:rPr lang="en-US" dirty="0" smtClean="0"/>
              <a:t>If you want to know your learning style, you can check out the surveys I will post on our website! </a:t>
            </a:r>
            <a:r>
              <a:rPr lang="en-US" smtClean="0">
                <a:sym typeface="Wingdings" pitchFamily="2" charset="2"/>
              </a:rPr>
              <a:t></a:t>
            </a:r>
            <a:endParaRPr lang="en-US" smtClean="0"/>
          </a:p>
          <a:p>
            <a:r>
              <a:rPr lang="en-US" dirty="0" smtClean="0"/>
              <a:t>Write </a:t>
            </a:r>
            <a:r>
              <a:rPr lang="en-US" dirty="0" smtClean="0"/>
              <a:t>down your choices on the slip of paper I will give you, as well as your learning style if you chose that route.</a:t>
            </a:r>
          </a:p>
          <a:p>
            <a:r>
              <a:rPr lang="en-US" dirty="0" smtClean="0"/>
              <a:t>We’ll check to see if these worked after your next quiz or test!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79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Important Things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Your study area is JUST as important as HOW you study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Reading over your notes is NEVER the only thing you should do to study – it is the least effective method to remember information!</a:t>
            </a:r>
          </a:p>
        </p:txBody>
      </p:sp>
    </p:spTree>
    <p:extLst>
      <p:ext uri="{BB962C8B-B14F-4D97-AF65-F5344CB8AC3E}">
        <p14:creationId xmlns:p14="http://schemas.microsoft.com/office/powerpoint/2010/main" val="299457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a Good Study Spot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19400"/>
            <a:ext cx="9144000" cy="4038600"/>
          </a:xfrm>
        </p:spPr>
        <p:txBody>
          <a:bodyPr>
            <a:normAutofit/>
          </a:bodyPr>
          <a:lstStyle/>
          <a:p>
            <a:r>
              <a:rPr lang="en-US" dirty="0"/>
              <a:t>The place where you study should be relatively quiet </a:t>
            </a:r>
            <a:r>
              <a:rPr lang="en-US" sz="2000" dirty="0"/>
              <a:t>(traffic outside your window and quiet library conversations are fine, but interrupting siblings and music blasting in the next room are not)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should be a comfortable place – but not so comfortable that you fall asleep!</a:t>
            </a:r>
          </a:p>
          <a:p>
            <a:r>
              <a:rPr lang="en-US" dirty="0" smtClean="0"/>
              <a:t>Keep it in the same place every time. Your mind will get used to concentrating there!</a:t>
            </a:r>
          </a:p>
          <a:p>
            <a:r>
              <a:rPr lang="en-US" dirty="0" smtClean="0"/>
              <a:t>Your study spot needs to be clear of distractions…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3690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Rid of Distractions!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19400"/>
            <a:ext cx="9144000" cy="4038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Music? That’s up to you. </a:t>
            </a:r>
            <a:r>
              <a:rPr lang="en-US" u="sng" dirty="0" smtClean="0"/>
              <a:t>It’s better if the music doesn’t have words</a:t>
            </a:r>
            <a:r>
              <a:rPr lang="en-US" dirty="0" smtClean="0"/>
              <a:t> </a:t>
            </a:r>
            <a:r>
              <a:rPr lang="en-US" sz="2000" dirty="0" smtClean="0"/>
              <a:t>(classical and movie soundtrack music increases memory!) </a:t>
            </a:r>
            <a:r>
              <a:rPr lang="en-US" dirty="0" smtClean="0"/>
              <a:t>but really familiar music is ok too.</a:t>
            </a:r>
          </a:p>
          <a:p>
            <a:r>
              <a:rPr lang="en-US" b="1" u="sng" dirty="0" smtClean="0"/>
              <a:t>Turn off your </a:t>
            </a:r>
            <a:r>
              <a:rPr lang="en-US" b="1" u="sng" dirty="0" err="1" smtClean="0"/>
              <a:t>tv</a:t>
            </a:r>
            <a:r>
              <a:rPr lang="en-US" b="1" u="sng" dirty="0" smtClean="0"/>
              <a:t> AND your cellphone.</a:t>
            </a:r>
            <a:r>
              <a:rPr lang="en-US" b="1" dirty="0" smtClean="0"/>
              <a:t> Sorry – but these things take your attention AWAY from what you need to be doing and actually will suck the information you just worked hard to learn out of your brain. </a:t>
            </a:r>
            <a:r>
              <a:rPr lang="en-US" b="1" dirty="0" smtClean="0">
                <a:sym typeface="Wingdings"/>
              </a:rPr>
              <a:t> In fact, make sure you’re in a room without these distractions!</a:t>
            </a:r>
          </a:p>
          <a:p>
            <a:r>
              <a:rPr lang="en-US" b="1" dirty="0" smtClean="0"/>
              <a:t>Download an app for your computer or phone that will block some of these distracting sites (Facebook, Twitter, YouTube, </a:t>
            </a:r>
            <a:r>
              <a:rPr lang="en-US" b="1" dirty="0" err="1" smtClean="0"/>
              <a:t>Tumblr</a:t>
            </a:r>
            <a:r>
              <a:rPr lang="en-US" b="1" dirty="0" smtClean="0"/>
              <a:t>, etc.). You can unblock them after! </a:t>
            </a:r>
            <a:r>
              <a:rPr lang="en-US" b="1" dirty="0" smtClean="0">
                <a:sym typeface="Wingdings"/>
              </a:rPr>
              <a:t>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090542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Manage Your Time</a:t>
            </a: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3437" r="3437"/>
          <a:stretch>
            <a:fillRect/>
          </a:stretch>
        </p:blipFill>
        <p:spPr/>
      </p:pic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 rot="21060000">
            <a:off x="2590065" y="4987707"/>
            <a:ext cx="6400800" cy="14207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Make a weekly schedule to plan to spend a certain amount of time per day on studying; this will help to make studying for quizzes and tests easier and quicker!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89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 Your Time</a:t>
            </a:r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13947" r="13947"/>
          <a:stretch>
            <a:fillRect/>
          </a:stretch>
        </p:blipFill>
        <p:spPr/>
      </p:pic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Study in 20-50 minute chunks. It takes time for your brain to form new long-term memories!</a:t>
            </a:r>
          </a:p>
          <a:p>
            <a:r>
              <a:rPr lang="en-US" dirty="0" smtClean="0"/>
              <a:t>Take 10 minute breaks to do some physical activity to get the blood flowing again. (It’ll also wake you up a little more!)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689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SLEEEEEEEEP!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2819400"/>
            <a:ext cx="9144000" cy="4038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Sleep is SO important for what you studied to get cemented in your brain – finally some good news! </a:t>
            </a:r>
            <a:r>
              <a:rPr lang="en-US" dirty="0" smtClean="0">
                <a:sym typeface="Wingdings"/>
              </a:rPr>
              <a:t></a:t>
            </a:r>
          </a:p>
          <a:p>
            <a:r>
              <a:rPr lang="en-US" dirty="0"/>
              <a:t>Think of it this way: If you sleep only 4-5 hours, you'll probably need to double your study time in order to be as effective as if you'd gotten 7-9 hours of sleep</a:t>
            </a:r>
            <a:r>
              <a:rPr lang="en-US" dirty="0" smtClean="0"/>
              <a:t>.</a:t>
            </a:r>
          </a:p>
          <a:p>
            <a:r>
              <a:rPr lang="en-US" dirty="0" smtClean="0"/>
              <a:t>Get a good night’s sleep every night! </a:t>
            </a:r>
          </a:p>
          <a:p>
            <a:r>
              <a:rPr lang="en-US" dirty="0"/>
              <a:t>If you end up a </a:t>
            </a:r>
            <a:r>
              <a:rPr lang="en-US"/>
              <a:t>little </a:t>
            </a:r>
            <a:r>
              <a:rPr lang="en-US" smtClean="0"/>
              <a:t>sleep-deprived </a:t>
            </a:r>
            <a:r>
              <a:rPr lang="en-US" dirty="0"/>
              <a:t>despite your best efforts, </a:t>
            </a:r>
            <a:r>
              <a:rPr lang="en-US" dirty="0" smtClean="0"/>
              <a:t>take a short nap </a:t>
            </a:r>
            <a:r>
              <a:rPr lang="en-US" dirty="0"/>
              <a:t>(20 minutes) before studying. Then do some physical activity (like you would do during a break) right before you start.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957674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xmlns:p14="http://schemas.microsoft.com/office/powerpoint/2010/main"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Study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0" y="2819400"/>
            <a:ext cx="9144000" cy="4038600"/>
          </a:xfrm>
        </p:spPr>
        <p:txBody>
          <a:bodyPr>
            <a:normAutofit/>
          </a:bodyPr>
          <a:lstStyle/>
          <a:p>
            <a:r>
              <a:rPr lang="en-US" dirty="0" smtClean="0"/>
              <a:t>There are many different ways to study.</a:t>
            </a:r>
          </a:p>
          <a:p>
            <a:r>
              <a:rPr lang="en-US" dirty="0" smtClean="0"/>
              <a:t>You can use a certain study method depending what type of learner you are.</a:t>
            </a:r>
          </a:p>
          <a:p>
            <a:r>
              <a:rPr lang="en-US" dirty="0" smtClean="0"/>
              <a:t>Studying works best if you combine a few different study methods that work for you.</a:t>
            </a:r>
          </a:p>
          <a:p>
            <a:r>
              <a:rPr lang="en-US" dirty="0" smtClean="0"/>
              <a:t>It can take a bit of time to get used to new ways of studying, and you may have to try a couple of different ones before you find the ones that work for you.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76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Studying Using Your Learning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11711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91</TotalTime>
  <Words>1124</Words>
  <Application>Microsoft Office PowerPoint</Application>
  <PresentationFormat>On-screen Show (4:3)</PresentationFormat>
  <Paragraphs>70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Sky</vt:lpstr>
      <vt:lpstr>How To Study</vt:lpstr>
      <vt:lpstr>Two Important Things</vt:lpstr>
      <vt:lpstr>Find a Good Study Spot</vt:lpstr>
      <vt:lpstr>Get Rid of Distractions!</vt:lpstr>
      <vt:lpstr>Manage Your Time</vt:lpstr>
      <vt:lpstr>Manage Your Time</vt:lpstr>
      <vt:lpstr>SLEEEEEEEEP!</vt:lpstr>
      <vt:lpstr>Ways to Study</vt:lpstr>
      <vt:lpstr>Studying Using Your Learning Style</vt:lpstr>
      <vt:lpstr>Visual Learners</vt:lpstr>
      <vt:lpstr>Auditory Learners</vt:lpstr>
      <vt:lpstr>Kinesthetic Learner</vt:lpstr>
      <vt:lpstr>Other Ways to Study</vt:lpstr>
      <vt:lpstr>Some Comics </vt:lpstr>
      <vt:lpstr>More Ways to Study!</vt:lpstr>
      <vt:lpstr>Make Flash Cards</vt:lpstr>
      <vt:lpstr>Any questions?</vt:lpstr>
      <vt:lpstr>It’s Time…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Study</dc:title>
  <dc:creator>Sarah</dc:creator>
  <cp:lastModifiedBy>Biega, Sarah</cp:lastModifiedBy>
  <cp:revision>20</cp:revision>
  <dcterms:created xsi:type="dcterms:W3CDTF">2014-03-18T00:48:39Z</dcterms:created>
  <dcterms:modified xsi:type="dcterms:W3CDTF">2014-09-19T14:18:27Z</dcterms:modified>
</cp:coreProperties>
</file>